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bbbbbb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83DE6-99EA-4D3B-9D4F-903E75B43AFB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215C-F362-4D6A-9DA1-C5F9A796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9559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bbbbbb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D5404-4D2F-4B15-9E6C-FE9C23BC3CA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58A5F-7415-4996-9131-29083F2DA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6992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13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6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1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25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1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1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7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0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1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5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B58E878-9A6B-46B0-AFD7-4C54EC278C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D0F3608-A2A9-44F1-AB5C-573C303427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78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53038" y="1270493"/>
            <a:ext cx="104190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69895" algn="ctr"/>
                <a:tab pos="5940425" algn="r"/>
              </a:tabLst>
            </a:pPr>
            <a:r>
              <a:rPr lang="de-DE" sz="4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IMPLEMENTACIJA I TESTIRANJE AGC REGULATORA SMM BLOKA U NDC SRBIJE U OKVIRU MODERNIZACIJE I DOGRADNJE POSTOJEĆEG SCADA/EMS SISTEMA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3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820323"/>
            <a:ext cx="10058400" cy="538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820322"/>
            <a:ext cx="11243255" cy="524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9093" y="1170554"/>
            <a:ext cx="112432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ZAKLJUČAK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761" y="2690336"/>
            <a:ext cx="109599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rema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rezultatima dobijenim tokom testiranja i dosadašnj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 iskustv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 radu sa novim blok regulator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om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možemo zaključiti da novi SMM Blok regulator obezbeđuje kvalitetno praćenje rada regulacionih oblasti kao i proračun njihovih regulacionih grešaka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59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6062" y="1101304"/>
            <a:ext cx="112432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PITANJA ZA DISKUSIJU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8716" y="2216986"/>
            <a:ext cx="111015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1. 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Kakva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</a:t>
            </a:r>
            <a:r>
              <a:rPr lang="hr-HR" sz="3200" dirty="0">
                <a:latin typeface="Arial" panose="020B0604020202020204" pitchFamily="34" charset="0"/>
                <a:ea typeface="Times New Roman" panose="02020603050405020304" pitchFamily="18" charset="0"/>
              </a:rPr>
              <a:t>č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nost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grani</a:t>
            </a:r>
            <a:r>
              <a:rPr lang="hr-HR" sz="3200" dirty="0">
                <a:latin typeface="Arial" panose="020B0604020202020204" pitchFamily="34" charset="0"/>
                <a:ea typeface="Times New Roman" panose="02020603050405020304" pitchFamily="18" charset="0"/>
              </a:rPr>
              <a:t>č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nih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mjerenja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oblasti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EMS (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satnom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nivou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 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uporedjenih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istim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podacima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AMR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3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2. 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nabrojanih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modova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rada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SMM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regulatora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hijerarhijski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pluralisti</a:t>
            </a:r>
            <a:r>
              <a:rPr lang="hr-HR" sz="3200" dirty="0">
                <a:latin typeface="Arial" panose="020B0604020202020204" pitchFamily="34" charset="0"/>
                <a:ea typeface="Times New Roman" panose="02020603050405020304" pitchFamily="18" charset="0"/>
              </a:rPr>
              <a:t>č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....) da li se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razmi</a:t>
            </a:r>
            <a:r>
              <a:rPr lang="hr-HR" sz="3200" dirty="0">
                <a:latin typeface="Arial" panose="020B0604020202020204" pitchFamily="34" charset="0"/>
                <a:ea typeface="Times New Roman" panose="02020603050405020304" pitchFamily="18" charset="0"/>
              </a:rPr>
              <a:t>š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ljalo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GCC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modelu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regulacije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62883" y="820323"/>
            <a:ext cx="107023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cilju održavanja frekvencije i snage razmene sa susednim sistemima na zadatoj vrednosti, a u skladu sa pravilima rada u Evropskoj interkonekciji (ЕNТSО – Е Kontinentalna Evropa) JP Elektromreža Srbije je u obavezi da obezbedi rezervu aktivne snage za potrebe rada sekundarne regulacije unutar elektroenergetskog sistema Srbije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862882" y="4359753"/>
            <a:ext cx="107023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okviru interkonekcije Kontinentalna Evropa operatori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prenosn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Makedonije, Crne Gore i Srbije čine jedinstvenu celinu, SMM regulacioni blok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04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474" y="1425630"/>
            <a:ext cx="110758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 koordinator SMM bloka JP EMS je dužan da, između ostalog, izračunava u realnom vremenu regulacionu grešku SMM bloka kao i regulacione greške njegovih članica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34474" y="3960140"/>
            <a:ext cx="110758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Proračun regulacione greške bloka vrši se na dva načina, po hijerarhijskom i pluralističkom modu rada sekundarne regulacije</a:t>
            </a:r>
            <a:endParaRPr lang="en-US" sz="32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0761" y="4744970"/>
            <a:ext cx="112432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</a:t>
            </a:r>
            <a:endParaRPr kumimoji="0" lang="hr-H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1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3944" y="3756982"/>
            <a:ext cx="112432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 hijerarhijskom režimu greškama članica pripisuje se i komponenta greške celog bloka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32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588452"/>
              </p:ext>
            </p:extLst>
          </p:nvPr>
        </p:nvGraphicFramePr>
        <p:xfrm>
          <a:off x="2446986" y="5241701"/>
          <a:ext cx="7070501" cy="656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4" imgW="2882900" imgH="241300" progId="Equation.3">
                  <p:embed/>
                </p:oleObj>
              </mc:Choice>
              <mc:Fallback>
                <p:oleObj name="Equation" r:id="rId4" imgW="28829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986" y="5241701"/>
                        <a:ext cx="7070501" cy="656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63545"/>
              </p:ext>
            </p:extLst>
          </p:nvPr>
        </p:nvGraphicFramePr>
        <p:xfrm>
          <a:off x="2807594" y="2402765"/>
          <a:ext cx="5100034" cy="670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6" imgW="1993680" imgH="241200" progId="Equation.3">
                  <p:embed/>
                </p:oleObj>
              </mc:Choice>
              <mc:Fallback>
                <p:oleObj name="Equation" r:id="rId6" imgW="1993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594" y="2402765"/>
                        <a:ext cx="5100034" cy="670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43944" y="1102036"/>
            <a:ext cx="11243256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hr-HR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pluralističkom režimu rada greške svake članice bloka računaju se bez učešća greške bloka: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36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8186" y="820323"/>
            <a:ext cx="11075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IMPLEMENTACIJA SMM BLOK REGULATORA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734095" y="2039208"/>
            <a:ext cx="109599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Implementacija SMM Blok regulatora obuhvata unos i proveru svih neophodnih veličina koje se koriste u AGC/SMM aplikaciji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618186" y="3840688"/>
            <a:ext cx="110758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Tokom procesa implementacije neophodno je svaku veličinu, koju aplikacija koristi, uneti u AGC bazu podataka i proveriti njenu vrednost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43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0761" y="1096513"/>
            <a:ext cx="1099855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 SCADA veličine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koje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SMM Blok regulator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koristi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spadaju sledeći podaci: ulazne veličine iz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realnog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vremena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AGC/SMM upravljačke varijable, AGC/SMM parametri, AGC izlazne veličine i alarmi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50761" y="3434807"/>
            <a:ext cx="109985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Ob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zirom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 značaj i visok prioritet pouzdanog rada SMM Blok regulatora za sve SCADA veličine iz realnog vremena,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ukoliko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postoje tehničke mogućnosti, obezbeđene su dve ili više redundantnih vrednosti koje dolaze sa različitih izvora i stižu u NDC različitim prenosnim putevima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72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0761" y="1148904"/>
            <a:ext cx="11037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Testiranje SMM Blok regulatora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901522" y="2647036"/>
            <a:ext cx="110371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 testiranja SMM Blok regulatora odvijao se u dve faze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32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estiranje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 okviru SAT-a (On Site Acceptance Test</a:t>
            </a:r>
            <a:r>
              <a:rPr lang="hr-HR" sz="320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endParaRPr lang="en-US" sz="32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estiranje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rada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Blok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regulatora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 realnom okruženju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55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0761" y="999623"/>
            <a:ext cx="112432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 okviru SAT-a testirana je funkcionalnost sistema prema unapred određenim planovima i rutinama za testiranje: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Ispravnost preuzetih merenja frekvencije i aktivnih snaga  razmene interkonektivnih dalekovoda;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Učitavanje planova razmene i plana frekvencije sistema;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Ispravnost proračuna regulacione greške bloka kao i greške svake članice pojedinačno u oba režima rada;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Provera prosleđivanja vrednosti ACE iz SMM bloka do AGC aplikacije;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Testiranje editora planova razmene.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267942"/>
            <a:ext cx="11243256" cy="5523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5989" y="3022019"/>
            <a:ext cx="10972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 dijagramima</a:t>
            </a: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hr-HR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prikazane su uporedne greške ACE JP EMS tokom testiranja, sa starog i novog SMM Blok regulatora, nakon ispravno podešenih prioriteta merenja i ostalih performansi sistema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850006" y="1719264"/>
            <a:ext cx="107087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hr-HR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estiranje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rada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 Blok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regulatora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hr-HR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u realnom okruženju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91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436</Words>
  <Application>Microsoft Office PowerPoint</Application>
  <PresentationFormat>Widescreen</PresentationFormat>
  <Paragraphs>31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Retrospect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Mirela</dc:creator>
  <cp:lastModifiedBy>Mirela</cp:lastModifiedBy>
  <cp:revision>49</cp:revision>
  <cp:lastPrinted>2015-05-11T20:18:26Z</cp:lastPrinted>
  <dcterms:created xsi:type="dcterms:W3CDTF">2015-05-11T19:16:02Z</dcterms:created>
  <dcterms:modified xsi:type="dcterms:W3CDTF">2015-05-12T08:40:09Z</dcterms:modified>
</cp:coreProperties>
</file>